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1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65C7C9-497F-47E8-BF24-AB9EA678E7BB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3165C5-04AD-4D97-91E9-43B9D3EB8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33400"/>
            <a:ext cx="7772400" cy="517526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6400800" cy="3810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77D6-C119-4E39-856B-6910ED174CCD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761A8-507E-4E11-8D66-F643F5DE5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DA068-8428-4E9B-9CFE-F58941A83F86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1F74-5EFE-4288-AB32-3BF88208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BBAE3-8CB4-44BC-93DD-807556FC224C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F1D0-6D1D-4E28-BB8C-AB02D1A49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065F-892F-4172-BAFB-C38C92221B58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403CA-8E4D-4D34-92CD-504CE2717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14AA-A66B-42C5-8382-609BFB55A4F7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62BC9-5CAD-416F-8F84-963D4E7DA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81D8-A2FC-45DE-A1EE-1A090D227ACF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6437E-737C-436C-96DC-146F7B4FA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82C9C-EF4C-4595-9964-D5A103FB34AC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2C337-66F1-4BD4-BCB1-4121A936C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41568-2C55-4D1A-8A00-DA7305597267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8718-F248-4D97-A527-BD6B142F8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A572A-A4A3-46FA-8DAB-240C7D7C76F9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3D48A-9600-467F-915C-33B7D5AC6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AC604-2693-459B-9A5F-308369B23A98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321EF-C35A-4581-B41D-791285BE4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B2519-F1D1-4227-B241-515477214776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26F6-8D43-428D-AA99-09D0916EF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752600"/>
            <a:ext cx="82296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38400"/>
            <a:ext cx="82296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FECD6E-74AB-4E16-9FAB-D52ECD2664C6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EF47D0-87AB-48CD-90F7-63744E62D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112" charset="0"/>
          <a:cs typeface="Tahoma" pitchFamily="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33400"/>
            <a:ext cx="4419600" cy="1295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well do you resist stress?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8.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Am at an appropriate weight for my height.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9.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Feel that my basic needs are being met.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10.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Get strength from my values and beliefs.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11.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Regularly attend groups or social activities.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12.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Have a network of friends.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13.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Have one or more friends to share personal information with.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14.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Am in good physical health (including eyesight, hearing, and teeth).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15.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Am able to speak openly about my feelings when angry or worried.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16.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Have regular conversations with the people I live with about issues around the house </a:t>
            </a:r>
          </a:p>
          <a:p>
            <a:pPr algn="ctr">
              <a:buNone/>
            </a:pPr>
            <a:r>
              <a:rPr lang="en-US" sz="2800" b="1" dirty="0" smtClean="0"/>
              <a:t>(ex. chores or curfew).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17.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Have some fun each day.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2925"/>
            <a:ext cx="8229600" cy="6254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4000" dirty="0" smtClean="0"/>
              <a:t>4 = Always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4000" dirty="0" smtClean="0"/>
              <a:t>3 = Almost Always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4000" dirty="0" smtClean="0"/>
              <a:t>2 = Most of the time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4000" dirty="0" smtClean="0"/>
              <a:t>1 = Some of the time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4000" dirty="0" smtClean="0"/>
              <a:t>0 = Never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18.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Organize my time effectively.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19.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Drink two or less cups of caffeinated beverages per day (ex. Coffee, Pop, Tea, Energy drinks).</a:t>
            </a:r>
          </a:p>
          <a:p>
            <a:pPr algn="ctr">
              <a:buNone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20.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Take quiet time for myself each day.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21. During </a:t>
            </a:r>
            <a:r>
              <a:rPr lang="en-US" dirty="0" smtClean="0"/>
              <a:t>stressful times I…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Organize my responsibilities and meet the most important ones first.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22.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Refuse to take on too many responsibilities.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23.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Express my feelings as needed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24.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Practice relaxation techniques.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pitchFamily="112" charset="0"/>
                <a:cs typeface="Tahoma" pitchFamily="112" charset="0"/>
              </a:rPr>
              <a:t>25.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Seek outside help if needed.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81-100 </a:t>
            </a:r>
            <a:r>
              <a:rPr lang="en-US" i="1" dirty="0" smtClean="0"/>
              <a:t>Congratulations your defenses against daily stress is strong !</a:t>
            </a:r>
          </a:p>
          <a:p>
            <a:r>
              <a:rPr lang="en-US" sz="3200" b="1" dirty="0" smtClean="0"/>
              <a:t>61-80</a:t>
            </a:r>
            <a:r>
              <a:rPr lang="en-US" dirty="0" smtClean="0"/>
              <a:t> </a:t>
            </a:r>
            <a:r>
              <a:rPr lang="en-US" i="1" dirty="0" smtClean="0"/>
              <a:t>You are well defended against stress, but you could improve your defenses</a:t>
            </a:r>
          </a:p>
          <a:p>
            <a:r>
              <a:rPr lang="en-US" sz="3200" b="1" dirty="0" smtClean="0"/>
              <a:t>41-60</a:t>
            </a:r>
            <a:r>
              <a:rPr lang="en-US" dirty="0" smtClean="0"/>
              <a:t> </a:t>
            </a:r>
            <a:r>
              <a:rPr lang="en-US" i="1" dirty="0" smtClean="0"/>
              <a:t>You are too vulnerable to stress, try to improve and find ways to manage or eliminate some stresses in your life.</a:t>
            </a:r>
          </a:p>
          <a:p>
            <a:r>
              <a:rPr lang="en-US" sz="3200" b="1" dirty="0" smtClean="0"/>
              <a:t>0-40</a:t>
            </a:r>
            <a:r>
              <a:rPr lang="en-US" dirty="0" smtClean="0"/>
              <a:t> </a:t>
            </a:r>
            <a:r>
              <a:rPr lang="en-US" i="1" dirty="0" smtClean="0"/>
              <a:t>You urgently need strategies for handling stress.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6553200" cy="1235075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112" charset="0"/>
                <a:cs typeface="Tahoma" pitchFamily="112" charset="0"/>
              </a:rPr>
              <a:t>1.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438400" y="1676400"/>
            <a:ext cx="6553200" cy="4724400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/>
              <a:t>Eat at least two full, balanced meals a day.</a:t>
            </a:r>
          </a:p>
          <a:p>
            <a:endParaRPr lang="en-U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1800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1800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1800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1800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1800" b="1" dirty="0" smtClean="0"/>
              <a:t>0 = Never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2.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Get seven to eight hours’ of sleep.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3.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Give and receive affection regularly.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4.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Have at least one relative that I can rely on.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5.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Exercise to the point of perspiration at least twice per week.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6.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Avoid tobacco or smoke less than half a pack of cigarettes or half a tin of chew a day.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112" charset="0"/>
                <a:cs typeface="Tahoma" pitchFamily="112" charset="0"/>
              </a:rPr>
              <a:t>7. During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most of my life </a:t>
            </a:r>
            <a:r>
              <a:rPr lang="en-US" dirty="0" smtClean="0">
                <a:latin typeface="Tahoma" pitchFamily="112" charset="0"/>
                <a:cs typeface="Tahoma" pitchFamily="112" charset="0"/>
              </a:rPr>
              <a:t>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Avoid drugs and alcohol</a:t>
            </a:r>
          </a:p>
          <a:p>
            <a:endParaRPr lang="en-US" sz="2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4 =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3 = Almost Always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2 = Most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1 = Some of the time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dirty="0" smtClean="0"/>
              <a:t>0 = Never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1967767_template">
  <a:themeElements>
    <a:clrScheme name="Custom 3">
      <a:dk1>
        <a:sysClr val="windowText" lastClr="000000"/>
      </a:dk1>
      <a:lt1>
        <a:srgbClr val="000000"/>
      </a:lt1>
      <a:dk2>
        <a:srgbClr val="1F497D"/>
      </a:dk2>
      <a:lt2>
        <a:srgbClr val="292827"/>
      </a:lt2>
      <a:accent1>
        <a:srgbClr val="6E6C69"/>
      </a:accent1>
      <a:accent2>
        <a:srgbClr val="E0DBD8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F9D995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DAA252-A83B-47B9-815A-94C46C57F8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TP101967767_template</Template>
  <TotalTime>617</TotalTime>
  <Words>1108</Words>
  <Application>Microsoft Office PowerPoint</Application>
  <PresentationFormat>On-screen Show (4:3)</PresentationFormat>
  <Paragraphs>227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TP101967767_template</vt:lpstr>
      <vt:lpstr>How well do you resist stress? </vt:lpstr>
      <vt:lpstr>Rating System</vt:lpstr>
      <vt:lpstr>1. During most of my life I…</vt:lpstr>
      <vt:lpstr>2. During most of my life I…</vt:lpstr>
      <vt:lpstr>3. During most of my life I…</vt:lpstr>
      <vt:lpstr>4. During most of my life I…</vt:lpstr>
      <vt:lpstr>5. During most of my life I…</vt:lpstr>
      <vt:lpstr>6. During most of my life I…</vt:lpstr>
      <vt:lpstr>7. During most of my life I…</vt:lpstr>
      <vt:lpstr>8. During most of my life I…</vt:lpstr>
      <vt:lpstr>9. During most of my life I…</vt:lpstr>
      <vt:lpstr>10. During most of my life I…</vt:lpstr>
      <vt:lpstr>11. During most of my life I…</vt:lpstr>
      <vt:lpstr>12. During most of my life I…</vt:lpstr>
      <vt:lpstr>13. During most of my life I…</vt:lpstr>
      <vt:lpstr>14. During most of my life I…</vt:lpstr>
      <vt:lpstr>15. During most of my life I…</vt:lpstr>
      <vt:lpstr>16. During most of my life I…</vt:lpstr>
      <vt:lpstr>17. During most of my life I…</vt:lpstr>
      <vt:lpstr>18. During most of my life I…</vt:lpstr>
      <vt:lpstr>19. During most of my life I…</vt:lpstr>
      <vt:lpstr>20. During most of my life I…</vt:lpstr>
      <vt:lpstr>21. During stressful times I… </vt:lpstr>
      <vt:lpstr>22. During most of my life I…</vt:lpstr>
      <vt:lpstr>23. During most of my life I…</vt:lpstr>
      <vt:lpstr>24. During most of my life I…</vt:lpstr>
      <vt:lpstr>25. During most of my life I…</vt:lpstr>
      <vt:lpstr>Scoring</vt:lpstr>
    </vt:vector>
  </TitlesOfParts>
  <Company>CPHS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you resist stress? </dc:title>
  <dc:subject/>
  <dc:creator>cory_davis</dc:creator>
  <cp:keywords/>
  <dc:description/>
  <cp:lastModifiedBy>christina_olson</cp:lastModifiedBy>
  <cp:revision>18</cp:revision>
  <dcterms:created xsi:type="dcterms:W3CDTF">2011-01-05T14:48:38Z</dcterms:created>
  <dcterms:modified xsi:type="dcterms:W3CDTF">2013-01-02T16:58:31Z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TC019677689991</vt:lpwstr>
  </property>
</Properties>
</file>